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10400" cy="9236075"/>
  <p:embeddedFontLst>
    <p:embeddedFont>
      <p:font typeface="Arial Black" panose="020B0A04020102020204" pitchFamily="34" charset="0"/>
      <p:regular r:id="rId34"/>
      <p:bold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Source Sans Pro" panose="020B0503030403020204" pitchFamily="3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8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3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825" cy="3463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5bd52404b_0_2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45bd52404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5bd52404b_0_3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45bd52404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5bd52404b_0_3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45bd52404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5bd52404b_0_4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345bd52404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5bd52404b_0_5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45bd52404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5f0ad594d_0_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45f0ad594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5f0ad594d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45f0ad59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5f0ad594d_0_1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345f0ad594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5f0ad594d_0_2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45f0ad594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5f0ad594d_0_3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45f0ad594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fbbf349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fbbf349a1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5f0ad594d_0_3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45f0ad594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5f0ad594d_0_44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45f0ad594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5f0ad594d_0_5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345f0ad594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5f0ad594d_0_5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45f0ad594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5f0ad594d_0_67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45f0ad594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5f0ad594d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45f0ad594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5f0ad594d_0_78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45f0ad594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5f0ad594d_0_85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45f0ad594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5f0ad594d_0_9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45f0ad594d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3d46497ce_0_13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33d46497c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3c0ab37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3c0ab37a9_0_1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2fbbf349a1_0_89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32fbbf349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45f0ad594d_0_10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45f0ad594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3d46497c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3d46497ce_0_1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fbbf349a1_0_72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2fbbf349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5bd52404b_0_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45bd524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bd52404b_0_6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45bd5240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5bd52404b_0_13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45bd52404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5bd52404b_0_20:notes"/>
          <p:cNvSpPr txBox="1">
            <a:spLocks noGrp="1"/>
          </p:cNvSpPr>
          <p:nvPr>
            <p:ph type="body" idx="1"/>
          </p:nvPr>
        </p:nvSpPr>
        <p:spPr>
          <a:xfrm>
            <a:off x="701025" y="4387125"/>
            <a:ext cx="5608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45bd52404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2700"/>
            <a:ext cx="4673700" cy="346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2338" y="5778388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95262" y="228600"/>
            <a:ext cx="8015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○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■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4056" y="6451031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37" y="6281913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/>
              <a:t>Traversing a List #3</a:t>
            </a:r>
            <a:endParaRPr sz="480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600">
                <a:solidFill>
                  <a:schemeClr val="dk1"/>
                </a:solidFill>
              </a:rPr>
              <a:t>A supplemental lesson for AP CSP</a:t>
            </a:r>
            <a:endParaRPr sz="3600"/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Now add code to the main program to get the course you are checking for, and to call the function.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 previous lessons and missions you used the Console Panel to: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Test code in real time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Print data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can also use the Console Panel to type input!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input() function.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Complete the Main Program.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Open the Console Panel.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code.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When you are prompted to enter a course, type in a class someone might take at school. Press &lt;enter&gt;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Check your CodeX to see if the student schedule has the class.</a:t>
            </a:r>
            <a:endParaRPr sz="240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300" y="1851225"/>
            <a:ext cx="4612475" cy="13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program will </a:t>
            </a:r>
            <a:r>
              <a:rPr lang="en-US" sz="2400">
                <a:solidFill>
                  <a:srgbClr val="0000FF"/>
                </a:solidFill>
              </a:rPr>
              <a:t>create a sub-list from the complete list, like all numbers less than 10.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CodeSpace, go to the sandbox.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 to File → New File … and create a file named </a:t>
            </a:r>
            <a:r>
              <a:rPr lang="en-US" sz="2400" b="1" i="1"/>
              <a:t>Number_Sorter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program will generate random numbers, and then create a sub-list of numbers. It will use two lists: one for the original list of numbers, and one for the sub-list of numbers.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Import the codex module and the random module.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two empty lists.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275" y="4209488"/>
            <a:ext cx="3517750" cy="21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Create a function that will fill the numlist with random numbers.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Recall from the earlier Lists lessons that you can append items to a list. Create a list of random numbers by appending them.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can decide the range of numbers (randrange)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can decide the amount of numbers (range)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425" y="4487150"/>
            <a:ext cx="5750575" cy="15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For testing, you may want to see the list that is created with random numbers.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Print it to the Console Panel.</a:t>
            </a: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Test the function by calling it in the Main Program.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500" y="2785375"/>
            <a:ext cx="5675100" cy="18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359" y="5352959"/>
            <a:ext cx="3647541" cy="8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Create a function that will filter the list.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Choose a number to filter by. In this example it is 20.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want to create a sub-list of all the numbers less than your chosen number. (Could be greater than)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Traverse the list and check each number.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If it meets the condition, append it to the sorted list.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525" y="4204811"/>
            <a:ext cx="5828550" cy="14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Test the function by calling it in the main program.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Make sure the Console Panel is open.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can see the original number list.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But you don’t see the filtered list.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CodeX to display the results.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will be another function.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850" y="4167975"/>
            <a:ext cx="3797350" cy="11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Create a function for printing the results.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could look similar to this.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Remember, to print an integer you need to convert it to a string data type using the str() function.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Call the function in the main program.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program.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800" y="4100380"/>
            <a:ext cx="6504799" cy="22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2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program has data abstraction with the two lists, but it could use some procedural abstraction as well.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functions use the same numbers every time.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variables for the range of numbers, the range in the for loop, and the number to filter by.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can get values for these variables using input().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600" y="4012450"/>
            <a:ext cx="3380700" cy="16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706575" y="593375"/>
            <a:ext cx="81258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Warm-up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706575" y="1536625"/>
            <a:ext cx="71409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Review: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Creating and accessing a list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Traversing a list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Using a for loop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Your variable names and prompts could look like this.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values from an input() statement are strings.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need the answers to be integers.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Use the int() function to convert the strings to integers.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Modify your functions to use parameters.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Try doing this part on your own.</a:t>
            </a:r>
            <a:endParaRPr sz="2400"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63" y="3554700"/>
            <a:ext cx="8381424" cy="13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Your functions should look similar to: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9707" y="1903900"/>
            <a:ext cx="5850275" cy="32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Did you remember to add a parameter to the print_list() function?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Lists are global and do not need to be parameters.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Modify the function calls to use arguments.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Try doing this part on your own.</a:t>
            </a:r>
            <a:endParaRPr sz="2400"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555" y="2777192"/>
            <a:ext cx="6314425" cy="22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#7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1"/>
          </p:nvPr>
        </p:nvSpPr>
        <p:spPr>
          <a:xfrm>
            <a:off x="770525" y="1251500"/>
            <a:ext cx="7833000" cy="52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Test your program by running it several times, and check the results.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program doesn’t really have a purpose, but it does show how to traverse a list to filter it.</a:t>
            </a:r>
            <a:endParaRPr sz="2400"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255" y="3152155"/>
            <a:ext cx="7489125" cy="24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#8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program will </a:t>
            </a:r>
            <a:r>
              <a:rPr lang="en-US" sz="2400">
                <a:solidFill>
                  <a:srgbClr val="0000FF"/>
                </a:solidFill>
              </a:rPr>
              <a:t>traverse a list to see if a particular value is an item in the list </a:t>
            </a:r>
            <a:r>
              <a:rPr lang="en-US" sz="2400">
                <a:solidFill>
                  <a:schemeClr val="dk2"/>
                </a:solidFill>
              </a:rPr>
              <a:t>AND</a:t>
            </a:r>
            <a:r>
              <a:rPr lang="en-US" sz="2400">
                <a:solidFill>
                  <a:srgbClr val="0000FF"/>
                </a:solidFill>
              </a:rPr>
              <a:t> create a filtered list from the complete list.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Let’s write a program that does both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CodeSpace, go to the sandbox.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 to File → New File … and create a file named </a:t>
            </a:r>
            <a:r>
              <a:rPr lang="en-US" sz="2400" b="1" i="1"/>
              <a:t>Animal_Sorter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#8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8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program will use three lists.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will create the first list by making a list of a category of animals.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example uses farm animals, but you can use a different group if you want.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532" y="4118557"/>
            <a:ext cx="8061900" cy="73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#8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second list will start empty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 function that asks the user to enter animals on the Console Panel to fill the list.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are using animals, which are strings, so you don’t need to convert to integers.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650" y="3753681"/>
            <a:ext cx="7525350" cy="20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#8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 function to filter the list.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function will traverse the second list.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It will check each item in the second list to see if it is </a:t>
            </a:r>
            <a:r>
              <a:rPr lang="en-US" sz="2400" b="1"/>
              <a:t>in</a:t>
            </a:r>
            <a:r>
              <a:rPr lang="en-US" sz="2400"/>
              <a:t> the first list.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075" y="3326885"/>
            <a:ext cx="6657675" cy="24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#8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Call the functions in the Main Program.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Run the code several times for testing.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Your program and functions don’t all need to look the same.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There are many different ways to accomplish the same task!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013" y="4230163"/>
            <a:ext cx="3949850" cy="13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786000" y="869975"/>
            <a:ext cx="8046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 Summary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786000" y="1775575"/>
            <a:ext cx="76095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now have several ways to traverse a list in a CodeX program: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Traverse a single list using a specialized for loop.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Traverse multiple lists using a for loop and index.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Repeatedly traverse a list using a for loop.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Traverse a list by checking if a value is in a list.</a:t>
            </a:r>
            <a:endParaRPr sz="240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Traverse a list to filter it.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786500" y="593375"/>
            <a:ext cx="8045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786500" y="1536625"/>
            <a:ext cx="8045700" cy="4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Traversing means to travel, or </a:t>
            </a:r>
            <a:r>
              <a:rPr lang="en-US" sz="2400" b="1"/>
              <a:t>traverse</a:t>
            </a:r>
            <a:r>
              <a:rPr lang="en-US" sz="2400"/>
              <a:t>, through a list one element at a time in order.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To traverse a list you use a for loop to: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Start with the first index (0) and access that item.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Continue accessing each item in order until the last index (length of list - 1) is reached.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This technique is sequencing.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title"/>
          </p:nvPr>
        </p:nvSpPr>
        <p:spPr>
          <a:xfrm>
            <a:off x="754700" y="702800"/>
            <a:ext cx="807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>
          <a:xfrm>
            <a:off x="754700" y="1534100"/>
            <a:ext cx="7578300" cy="5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Maybe the most important thing to remember is that each program is different, and each programmer is different. There are many ways to write a program to complete a task.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/>
              <a:t>Sometimes a function needs a parameter, and sometimes it doesn’t. They can be written differently and still accomplish the same task.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Variable and function names can be different, but should always be descriptive.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You can use the Console Panel to give input as well as receive output.</a:t>
            </a: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title"/>
          </p:nvPr>
        </p:nvSpPr>
        <p:spPr>
          <a:xfrm>
            <a:off x="754700" y="1116500"/>
            <a:ext cx="807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Wrap Up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body" idx="1"/>
          </p:nvPr>
        </p:nvSpPr>
        <p:spPr>
          <a:xfrm>
            <a:off x="754700" y="1947800"/>
            <a:ext cx="7578300" cy="4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now have several reasons to traverse a list. </a:t>
            </a:r>
            <a:endParaRPr sz="240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Can you discuss some reasons?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Submit the </a:t>
            </a:r>
            <a:r>
              <a:rPr lang="en-US" sz="2400"/>
              <a:t>completed</a:t>
            </a:r>
            <a:r>
              <a:rPr lang="en-US" sz="2400">
                <a:solidFill>
                  <a:srgbClr val="434343"/>
                </a:solidFill>
              </a:rPr>
              <a:t> programs to your teacher.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●"/>
            </a:pPr>
            <a:r>
              <a:rPr lang="en-US" sz="2400">
                <a:solidFill>
                  <a:srgbClr val="434343"/>
                </a:solidFill>
              </a:rPr>
              <a:t>Complete the wrap-up questions in the a</a:t>
            </a:r>
            <a:r>
              <a:rPr lang="en-US" sz="2400"/>
              <a:t>ctivity guide</a:t>
            </a:r>
            <a:r>
              <a:rPr lang="en-US" sz="2400">
                <a:solidFill>
                  <a:srgbClr val="434343"/>
                </a:solidFill>
              </a:rPr>
              <a:t>.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722575" y="593375"/>
            <a:ext cx="8109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Traversing a list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722575" y="1243200"/>
            <a:ext cx="7908000" cy="51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Traversing a list can be very useful in many ways, such as: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Display all items in a list, one at a time, like a slideshow.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-US" sz="2400">
                <a:solidFill>
                  <a:srgbClr val="0000FF"/>
                </a:solidFill>
              </a:rPr>
              <a:t>Looking through a list to see if a particular value is an item in the list.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-US" sz="2400">
                <a:solidFill>
                  <a:srgbClr val="0000FF"/>
                </a:solidFill>
              </a:rPr>
              <a:t>Create a sub-list from the complete list, like all numbers less than 10.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The first two lessons focused on displaying or using all items in a list, one at a time.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This lesson will focus on the second and third ways that traversing a list is useful.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program will </a:t>
            </a:r>
            <a:r>
              <a:rPr lang="en-US" sz="2400">
                <a:solidFill>
                  <a:srgbClr val="0000FF"/>
                </a:solidFill>
              </a:rPr>
              <a:t>traverse a list to see if a particular value is an item in the list.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CodeSpace, go to the sandbox.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Go to File → New File … and create a file named </a:t>
            </a:r>
            <a:r>
              <a:rPr lang="en-US" sz="2400" b="1" i="1"/>
              <a:t>Class_Schedule</a:t>
            </a:r>
            <a:endParaRPr sz="24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This program will let the user input a class, and see if it is in a student’s schedule.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Import the codex module.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Create a list that could be a student schedule.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-US" sz="2000" i="1">
                <a:solidFill>
                  <a:srgbClr val="434343"/>
                </a:solidFill>
              </a:rPr>
              <a:t>Your schedule should be your actual class schedule.</a:t>
            </a: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4130475"/>
            <a:ext cx="6897600" cy="14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can use a for loop to traverse a list and compare each item one at a time to see if it matches a specific value.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loop would look like this: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550" y="3383243"/>
            <a:ext cx="5433975" cy="11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However, most programming languages have a short-cut structure that builds in the for loop for traversal.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In Python, checking for a specific value in a list looks like this: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Notice it doesn’t have a for loop. It is built-in!</a:t>
            </a:r>
            <a:endParaRPr sz="24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359" y="3263475"/>
            <a:ext cx="5921400" cy="14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770525" y="420200"/>
            <a:ext cx="806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/>
              <a:t>Traversing a List: Example #6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770525" y="1397175"/>
            <a:ext cx="7833000" cy="51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Add a function to your program that will search the list to see if the parameter “course” is in it.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Since this is an if statement, it is easy to add an “else” block as well.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875" y="3438275"/>
            <a:ext cx="5919450" cy="24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Microsoft Office PowerPoint</Application>
  <PresentationFormat>On-screen Show (4:3)</PresentationFormat>
  <Paragraphs>192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Raleway</vt:lpstr>
      <vt:lpstr>Proxima Nova</vt:lpstr>
      <vt:lpstr>Montserrat</vt:lpstr>
      <vt:lpstr>Arial</vt:lpstr>
      <vt:lpstr>Arial Black</vt:lpstr>
      <vt:lpstr>Source Sans Pro</vt:lpstr>
      <vt:lpstr>Noto Sans Symbols</vt:lpstr>
      <vt:lpstr>Plum</vt:lpstr>
      <vt:lpstr>Traversing a List #3</vt:lpstr>
      <vt:lpstr>Warm-up</vt:lpstr>
      <vt:lpstr>Traversing a list</vt:lpstr>
      <vt:lpstr>Traversing a list</vt:lpstr>
      <vt:lpstr>Traversing a List: Example #6</vt:lpstr>
      <vt:lpstr>Traversing a List: Example #6</vt:lpstr>
      <vt:lpstr>Traversing a List: Example #6</vt:lpstr>
      <vt:lpstr>Traversing a List: Example #6</vt:lpstr>
      <vt:lpstr>Traversing a List: Example #6</vt:lpstr>
      <vt:lpstr>Traversing a List: Example #6</vt:lpstr>
      <vt:lpstr>Traversing a List: Example #6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#7</vt:lpstr>
      <vt:lpstr>Traversing a List: Example #8</vt:lpstr>
      <vt:lpstr>Traversing a List: Example #8</vt:lpstr>
      <vt:lpstr>Traversing a List: Example #8</vt:lpstr>
      <vt:lpstr>Traversing a List: Example #8</vt:lpstr>
      <vt:lpstr>Traversing a List: Example #8</vt:lpstr>
      <vt:lpstr>Traversing a List Summary</vt:lpstr>
      <vt:lpstr>Wrap Up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2025-05-08T01:55:50Z</dcterms:modified>
</cp:coreProperties>
</file>